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20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514" y="845122"/>
            <a:ext cx="1118127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Носимая </a:t>
            </a:r>
            <a:r>
              <a:rPr lang="ru-RU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электроника</a:t>
            </a:r>
          </a:p>
          <a:p>
            <a:pPr algn="ctr"/>
            <a:r>
              <a:rPr lang="ru-RU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(Умные часы</a:t>
            </a:r>
            <a:r>
              <a:rPr lang="ru-RU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Smart 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Watch)</a:t>
            </a:r>
            <a:endParaRPr lang="ru-RU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96174" y="5061649"/>
            <a:ext cx="699582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Выполнил: Булыгин Кирилл</a:t>
            </a:r>
          </a:p>
          <a:p>
            <a:pPr algn="r"/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Класс: 7 «Б»</a:t>
            </a:r>
            <a:endParaRPr lang="en-US" sz="28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r"/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Руководитель: учитель информатики и ИКТ</a:t>
            </a:r>
          </a:p>
          <a:p>
            <a:pPr algn="r"/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Лагутин Антон Александрович</a:t>
            </a:r>
          </a:p>
        </p:txBody>
      </p:sp>
    </p:spTree>
    <p:extLst>
      <p:ext uri="{BB962C8B-B14F-4D97-AF65-F5344CB8AC3E}">
        <p14:creationId xmlns="" xmlns:p14="http://schemas.microsoft.com/office/powerpoint/2010/main" val="33694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436300">
            <a:off x="3254665" y="101765"/>
            <a:ext cx="50742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Apple Watch</a:t>
            </a:r>
            <a:endParaRPr lang="ru-RU" sz="7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421">
            <a:off x="308236" y="1137227"/>
            <a:ext cx="3743534" cy="28076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809">
            <a:off x="8041320" y="1759787"/>
            <a:ext cx="3827340" cy="3036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71" y="4163664"/>
            <a:ext cx="3998190" cy="25023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6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5764" y="2759517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2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55513">
            <a:off x="2021091" y="211256"/>
            <a:ext cx="82786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Носимая электроника</a:t>
            </a:r>
            <a:endParaRPr lang="ru-RU" sz="6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969">
            <a:off x="202846" y="1222117"/>
            <a:ext cx="4042045" cy="3031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0735">
            <a:off x="4527475" y="4011901"/>
            <a:ext cx="3703726" cy="25423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335">
            <a:off x="7494576" y="1771507"/>
            <a:ext cx="3893135" cy="20615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012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75561" y="173198"/>
            <a:ext cx="11814670" cy="1397530"/>
            <a:chOff x="175561" y="173198"/>
            <a:chExt cx="11814670" cy="139753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75561" y="173198"/>
              <a:ext cx="411426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Носимая электроника</a:t>
              </a:r>
              <a:endPara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02355" y="185733"/>
              <a:ext cx="76878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dirty="0" smtClean="0"/>
                <a:t> </a:t>
              </a:r>
              <a:r>
                <a:rPr lang="ru-RU" sz="2800" dirty="0"/>
                <a:t>это часы, очки и прочие устройства надеваемого </a:t>
              </a:r>
              <a:r>
                <a:rPr lang="ru-RU" sz="2800" dirty="0" smtClean="0"/>
                <a:t>форм-фактора </a:t>
              </a:r>
              <a:r>
                <a:rPr lang="ru-RU" sz="2800" dirty="0"/>
                <a:t>которые крепятся к телу человека и используются в течение длительного времени.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94840" y="1619523"/>
            <a:ext cx="11359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Прямое назначение </a:t>
            </a:r>
            <a:r>
              <a:rPr lang="ru-RU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носимой электроники </a:t>
            </a:r>
            <a:r>
              <a:rPr lang="ru-RU" sz="2000" dirty="0"/>
              <a:t>— совмещать привычную форму и </a:t>
            </a:r>
            <a:r>
              <a:rPr lang="ru-RU" sz="2000" dirty="0" smtClean="0"/>
              <a:t>современную</a:t>
            </a:r>
            <a:r>
              <a:rPr lang="en-US" sz="2000" dirty="0" smtClean="0"/>
              <a:t> </a:t>
            </a:r>
            <a:r>
              <a:rPr lang="ru-RU" sz="2000" dirty="0" smtClean="0"/>
              <a:t>электронную</a:t>
            </a:r>
            <a:r>
              <a:rPr lang="en-US" sz="2000" dirty="0" smtClean="0"/>
              <a:t> </a:t>
            </a:r>
            <a:r>
              <a:rPr lang="ru-RU" sz="2000" dirty="0" smtClean="0"/>
              <a:t>начинку</a:t>
            </a:r>
            <a:r>
              <a:rPr lang="ru-RU" sz="2000" dirty="0"/>
              <a:t>, именно поэтому ее можно и нужно носить с собой, где бы вы ни </a:t>
            </a:r>
            <a:r>
              <a:rPr lang="ru-RU" sz="2000" dirty="0" smtClean="0"/>
              <a:t>были.</a:t>
            </a:r>
            <a:r>
              <a:rPr lang="en-US" sz="2000" dirty="0" smtClean="0"/>
              <a:t> </a:t>
            </a:r>
            <a:r>
              <a:rPr lang="ru-RU" sz="2000" dirty="0" smtClean="0"/>
              <a:t>Зачастую носимая</a:t>
            </a:r>
            <a:r>
              <a:rPr lang="en-US" sz="2000" dirty="0" smtClean="0"/>
              <a:t> </a:t>
            </a:r>
            <a:r>
              <a:rPr lang="ru-RU" sz="2000" dirty="0" smtClean="0"/>
              <a:t>электроника </a:t>
            </a:r>
            <a:r>
              <a:rPr lang="ru-RU" sz="2000" dirty="0"/>
              <a:t>отвечает определенным требованиям, к примеру, браслеты считывают пульс, </a:t>
            </a:r>
            <a:r>
              <a:rPr lang="ru-RU" sz="2000" dirty="0" smtClean="0"/>
              <a:t>очки </a:t>
            </a:r>
            <a:r>
              <a:rPr lang="ru-RU" sz="2000" dirty="0"/>
              <a:t>создают дополненную реальность, а часы могут быть небольшим «компаньоном» </a:t>
            </a:r>
            <a:r>
              <a:rPr lang="ru-RU" sz="2000" dirty="0" smtClean="0"/>
              <a:t>смартфону,</a:t>
            </a:r>
            <a:r>
              <a:rPr lang="en-US" sz="2000" dirty="0" smtClean="0"/>
              <a:t> </a:t>
            </a:r>
            <a:r>
              <a:rPr lang="ru-RU" sz="2000" dirty="0" smtClean="0"/>
              <a:t>лежащему </a:t>
            </a:r>
            <a:r>
              <a:rPr lang="ru-RU" sz="2000" dirty="0"/>
              <a:t>в кармане, отображая уведомления с основного экрана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592">
            <a:off x="339851" y="3384675"/>
            <a:ext cx="4481764" cy="25973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9349">
            <a:off x="7671386" y="3762139"/>
            <a:ext cx="3729939" cy="2161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294">
            <a:off x="258459" y="592941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Принцип </a:t>
            </a:r>
            <a:r>
              <a:rPr lang="ru-RU" dirty="0"/>
              <a:t>действия электрошокера «Башмачок»</a:t>
            </a:r>
          </a:p>
        </p:txBody>
      </p:sp>
      <p:sp>
        <p:nvSpPr>
          <p:cNvPr id="10" name="TextBox 9"/>
          <p:cNvSpPr txBox="1"/>
          <p:nvPr/>
        </p:nvSpPr>
        <p:spPr>
          <a:xfrm rot="20802124">
            <a:off x="8195551" y="5906364"/>
            <a:ext cx="379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Видеокамера </a:t>
            </a:r>
            <a:r>
              <a:rPr lang="ru-RU" dirty="0"/>
              <a:t>в бейсбольной кепке</a:t>
            </a:r>
          </a:p>
        </p:txBody>
      </p:sp>
    </p:spTree>
    <p:extLst>
      <p:ext uri="{BB962C8B-B14F-4D97-AF65-F5344CB8AC3E}">
        <p14:creationId xmlns="" xmlns:p14="http://schemas.microsoft.com/office/powerpoint/2010/main" val="148165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4709" y="0"/>
            <a:ext cx="83583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Умные </a:t>
            </a:r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часы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Smart watch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485" y="923330"/>
            <a:ext cx="115008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устройства </a:t>
            </a:r>
            <a:r>
              <a:rPr lang="ru-RU" sz="2400" dirty="0"/>
              <a:t>в виде часов, обладающие функциями коммуникатора. Связываются со смартфоном посредством Bluetooth-соединения.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Позволяют </a:t>
            </a:r>
            <a:r>
              <a:rPr lang="ru-RU" sz="2400" dirty="0"/>
              <a:t>отвечать на звонки, читать смс, электронную почту, сообщения из социальных сетей, новости, пользоваться адресной книгой, слушать музыку, узнавать погоду, выходить в интернет и т. д.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Некоторые </a:t>
            </a:r>
            <a:r>
              <a:rPr lang="ru-RU" sz="2400" dirty="0"/>
              <a:t>умные часы функционируют как дополнение к смартфону и полноценно работают лишь при подключении к смартфону.</a:t>
            </a:r>
          </a:p>
        </p:txBody>
      </p:sp>
      <p:sp>
        <p:nvSpPr>
          <p:cNvPr id="4" name="Минус 3"/>
          <p:cNvSpPr/>
          <p:nvPr/>
        </p:nvSpPr>
        <p:spPr>
          <a:xfrm>
            <a:off x="10122793" y="340303"/>
            <a:ext cx="643944" cy="389373"/>
          </a:xfrm>
          <a:prstGeom prst="mathMin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35198" y="3491119"/>
            <a:ext cx="10500448" cy="3146394"/>
            <a:chOff x="660042" y="3315755"/>
            <a:chExt cx="10500448" cy="314639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42" y="3427284"/>
              <a:ext cx="2868769" cy="292333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174" y="3740570"/>
              <a:ext cx="5144754" cy="229676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5705" y="3315755"/>
              <a:ext cx="1714785" cy="3146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112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979" y="772975"/>
            <a:ext cx="81578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Omate TrueSmart</a:t>
            </a:r>
          </a:p>
          <a:p>
            <a:r>
              <a:rPr lang="en-US" sz="2000" dirty="0"/>
              <a:t>Pebble</a:t>
            </a:r>
          </a:p>
          <a:p>
            <a:r>
              <a:rPr lang="en-US" sz="2000" dirty="0"/>
              <a:t>Casio G-Shock Bluetooth</a:t>
            </a:r>
          </a:p>
          <a:p>
            <a:r>
              <a:rPr lang="en-US" sz="2000" dirty="0"/>
              <a:t>Sony </a:t>
            </a:r>
            <a:r>
              <a:rPr lang="en-US" sz="2000" dirty="0" smtClean="0"/>
              <a:t>SmartWatch</a:t>
            </a:r>
            <a:endParaRPr lang="en-US" sz="2000" dirty="0"/>
          </a:p>
          <a:p>
            <a:r>
              <a:rPr lang="en-US" sz="2000" dirty="0"/>
              <a:t>Sony SmartWatch 2</a:t>
            </a:r>
          </a:p>
          <a:p>
            <a:r>
              <a:rPr lang="en-US" sz="2000" dirty="0"/>
              <a:t>Samsung Galaxy </a:t>
            </a:r>
            <a:r>
              <a:rPr lang="en-US" sz="2000" dirty="0" smtClean="0"/>
              <a:t>Gear</a:t>
            </a:r>
          </a:p>
          <a:p>
            <a:r>
              <a:rPr lang="en-US" sz="2000" dirty="0" smtClean="0"/>
              <a:t>Samsung Gear 2</a:t>
            </a:r>
            <a:endParaRPr lang="en-US" sz="2000" dirty="0"/>
          </a:p>
          <a:p>
            <a:r>
              <a:rPr lang="en-US" sz="2000" dirty="0" smtClean="0"/>
              <a:t>Agent</a:t>
            </a:r>
            <a:endParaRPr lang="en-US" sz="2000" dirty="0"/>
          </a:p>
          <a:p>
            <a:r>
              <a:rPr lang="en-US" sz="2000" dirty="0"/>
              <a:t>I’m Watch</a:t>
            </a:r>
          </a:p>
          <a:p>
            <a:r>
              <a:rPr lang="en-US" sz="2000" dirty="0"/>
              <a:t>IconBit CALLISTO 100</a:t>
            </a:r>
          </a:p>
          <a:p>
            <a:r>
              <a:rPr lang="en-US" sz="2000" dirty="0"/>
              <a:t>COOKOO Watch</a:t>
            </a:r>
          </a:p>
          <a:p>
            <a:r>
              <a:rPr lang="en-US" sz="2000" dirty="0"/>
              <a:t>Kreyos Meteor</a:t>
            </a:r>
          </a:p>
          <a:p>
            <a:r>
              <a:rPr lang="en-US" sz="2000" dirty="0"/>
              <a:t>Motorola MOTOACTV</a:t>
            </a:r>
          </a:p>
          <a:p>
            <a:r>
              <a:rPr lang="en-US" sz="2000" dirty="0"/>
              <a:t>MyKronoz ZeWatch</a:t>
            </a:r>
          </a:p>
          <a:p>
            <a:r>
              <a:rPr lang="en-US" sz="2000" dirty="0"/>
              <a:t>MyKronoz ZeBracelet</a:t>
            </a:r>
          </a:p>
          <a:p>
            <a:r>
              <a:rPr lang="en-US" sz="2000" dirty="0"/>
              <a:t>MyKronoz ZeNano</a:t>
            </a:r>
          </a:p>
          <a:p>
            <a:r>
              <a:rPr lang="en-US" sz="2000" dirty="0"/>
              <a:t>Neptune Pine (</a:t>
            </a:r>
            <a:r>
              <a:rPr lang="ru-RU" sz="2000" dirty="0"/>
              <a:t>Как в связке, так и как самостоятельное устройство)</a:t>
            </a:r>
          </a:p>
          <a:p>
            <a:r>
              <a:rPr lang="en-US" sz="2000" dirty="0"/>
              <a:t>iconBIT Callisto 100</a:t>
            </a:r>
          </a:p>
          <a:p>
            <a:r>
              <a:rPr lang="en-US" sz="2000" dirty="0"/>
              <a:t>Pebble </a:t>
            </a:r>
            <a:r>
              <a:rPr lang="en-US" sz="2000" dirty="0" smtClean="0"/>
              <a:t>Steel</a:t>
            </a:r>
            <a:endParaRPr lang="en-US" sz="2000" dirty="0"/>
          </a:p>
          <a:p>
            <a:r>
              <a:rPr lang="en-US" sz="2000" dirty="0"/>
              <a:t>Qualcomm </a:t>
            </a:r>
            <a:r>
              <a:rPr lang="en-US" sz="2000" dirty="0" smtClean="0"/>
              <a:t>Toq</a:t>
            </a:r>
            <a:endParaRPr lang="en-US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8715" y="0"/>
            <a:ext cx="65482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Список умных часов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47" y="193184"/>
            <a:ext cx="3374263" cy="33742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976" y="3951692"/>
            <a:ext cx="3292992" cy="22604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10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1982" y="0"/>
            <a:ext cx="6035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Pebble, Pebble Steel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" y="592424"/>
            <a:ext cx="5683198" cy="2537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130821"/>
            <a:ext cx="4879645" cy="3043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3" y="3351365"/>
            <a:ext cx="4877963" cy="3235808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stCxn id="3" idx="3"/>
            <a:endCxn id="5" idx="0"/>
          </p:cNvCxnSpPr>
          <p:nvPr/>
        </p:nvCxnSpPr>
        <p:spPr>
          <a:xfrm>
            <a:off x="8727289" y="461665"/>
            <a:ext cx="834818" cy="6691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1"/>
          </p:cNvCxnSpPr>
          <p:nvPr/>
        </p:nvCxnSpPr>
        <p:spPr>
          <a:xfrm flipH="1">
            <a:off x="1777285" y="461665"/>
            <a:ext cx="914697" cy="6691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837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4042" y="171208"/>
            <a:ext cx="5787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Sony SmartWatch 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17">
            <a:off x="388378" y="1183020"/>
            <a:ext cx="5059385" cy="3472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100">
            <a:off x="6503381" y="2877037"/>
            <a:ext cx="5055494" cy="3370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48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4844" y="95346"/>
            <a:ext cx="4963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Samsung Gear 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281">
            <a:off x="409715" y="1120824"/>
            <a:ext cx="2174644" cy="39901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57" y="1499936"/>
            <a:ext cx="4202808" cy="3375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794">
            <a:off x="7756434" y="1545467"/>
            <a:ext cx="4261822" cy="3712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129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9664" y="0"/>
            <a:ext cx="4460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Qualcomm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toq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6" y="1262129"/>
            <a:ext cx="3316202" cy="37541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53" y="1460745"/>
            <a:ext cx="5619750" cy="2828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66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271</TotalTime>
  <Words>284</Words>
  <Application>Microsoft Office PowerPoint</Application>
  <PresentationFormat>Произвольный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Небеса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Антон</cp:lastModifiedBy>
  <cp:revision>20</cp:revision>
  <dcterms:created xsi:type="dcterms:W3CDTF">2014-04-14T03:14:32Z</dcterms:created>
  <dcterms:modified xsi:type="dcterms:W3CDTF">2016-08-28T20:56:12Z</dcterms:modified>
</cp:coreProperties>
</file>